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6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VA TUTTO BENE? PERFETTO!</a:t>
            </a:r>
            <a:b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SE COSÌ NON FOSSE, RENDERE UN PRODOTTO PARTNER È MOLTO SEMPLICE.</a:t>
            </a:r>
            <a:endParaRPr b="0" i="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PREPARA IL PACCO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Quest‘ordine ti è stato inviato da un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nostro Partner. Se vuoi fare un reso,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utilizza le etichette incluse nella scatola.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50" y="2762652"/>
            <a:ext cx="3892800" cy="1871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RESO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/>
              <a:t>Puoi effettuare il tuo reso entro 30</a:t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de-DE" sz="900"/>
              <a:t>giorni, consegnando il pacco al</a:t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rPr lang="de-DE" sz="900"/>
              <a:t>corriere Ups (vedi istruzioni).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900" u="none" cap="none" strike="noStrike">
                <a:solidFill>
                  <a:srgbClr val="000000"/>
                </a:solidFill>
              </a:rPr>
              <a:t>IMPORTANTE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 Rendi il tuo ordine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direttamente al partner e non a Zalando.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Per i resi, utilizza l'etichetta di reso inclusa nella confezione originale. L’utilizzo di un’etichetta non corretta potrebbe causare errori di indirizzamento del reso e quindi ritardi nell’elaborazione del tuo rimborso.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6858005" y="2798315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RIMBORSO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Quando il partner riceverà il tuo ordine,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 invierà una conferma via email.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Zalando procederà al rimborso.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59360" y="4536360"/>
            <a:ext cx="9232920" cy="858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*Hai perso le etichette di reso? Hai altre domande? Puoi trovare le risposte qui: https://www.zalando.it/aiuto.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58000" y="1554480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82050" y="298150"/>
            <a:ext cx="1964750" cy="367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